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66" d="100"/>
          <a:sy n="66" d="100"/>
        </p:scale>
        <p:origin x="108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Fwd_pbkeU_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9449" y="1"/>
            <a:ext cx="10846084" cy="1370454"/>
          </a:xfr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Es un club de Escritura y  literatura creativa  donde los participantes podrán descubrir el poder de la lectura y la narración oral , el poder de la palabra ancestral la escritura creativa como canal de transformación y empoderamiento de las habilidades comunicativas y sociales. </a:t>
            </a:r>
            <a:endParaRPr lang="es-ES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81456" y="2838723"/>
            <a:ext cx="3865636" cy="2072257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s-ES" sz="5500" b="1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CUENTOS RECOMENDADOS :</a:t>
            </a:r>
            <a:r>
              <a:rPr lang="es-ES" sz="55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luna en los 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almendros. El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túnel.</a:t>
            </a:r>
          </a:p>
          <a:p>
            <a:pPr algn="ctr">
              <a:lnSpc>
                <a:spcPct val="120000"/>
              </a:lnSpc>
            </a:pP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La gran fábrica de  las 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palabras. Caperucita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roja.</a:t>
            </a:r>
          </a:p>
          <a:p>
            <a:pPr algn="ctr">
              <a:lnSpc>
                <a:spcPct val="120000"/>
              </a:lnSpc>
            </a:pP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Vamos a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cazar un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oso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La selva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loca.</a:t>
            </a:r>
          </a:p>
          <a:p>
            <a:pPr algn="ctr">
              <a:lnSpc>
                <a:spcPct val="120000"/>
              </a:lnSpc>
            </a:pP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El monstruo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rosa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ES" sz="3600" b="1" i="1" dirty="0">
                <a:solidFill>
                  <a:schemeClr val="accent2">
                    <a:lumMod val="50000"/>
                  </a:schemeClr>
                </a:solidFill>
              </a:rPr>
              <a:t>El monstruo de los 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</a:rPr>
              <a:t>colores.</a:t>
            </a:r>
            <a:endParaRPr lang="es-ES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82328" y="1433796"/>
            <a:ext cx="5297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CLUB DE LECTURA Y ESCRITURA  CREATIVA 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97750" y="2076614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1. Vamos a jugar con las palabras,  palabras que cuentan.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97750" y="3081445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2. ¿Que tiene el libro? Constructores de nuevos relatos 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97750" y="4086276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3. ¿Yo me llamo? Portada de pretexto al texto.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97750" y="5108416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4. Lectura  por placer pasaporte a la lectura  socialización y cierre.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7750" y="1630027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709449" y="6192692"/>
            <a:ext cx="5587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BIBLIOGRAFÍA:  </a:t>
            </a:r>
          </a:p>
          <a:p>
            <a:r>
              <a:rPr lang="es-ES" sz="1200" dirty="0"/>
              <a:t>Anthony Brown, Jairo Aníbal Niño, Gianni </a:t>
            </a:r>
            <a:r>
              <a:rPr lang="es-ES" sz="1200" dirty="0" err="1"/>
              <a:t>Rodari</a:t>
            </a:r>
            <a:r>
              <a:rPr lang="es-ES" sz="1200" dirty="0"/>
              <a:t>, </a:t>
            </a:r>
            <a:r>
              <a:rPr lang="es-ES" sz="1200" dirty="0" err="1"/>
              <a:t>Louise</a:t>
            </a:r>
            <a:r>
              <a:rPr lang="es-ES" sz="1200" dirty="0"/>
              <a:t> L., Hay, Víctor Hugo</a:t>
            </a:r>
            <a:endParaRPr lang="es-ES" sz="1200" dirty="0"/>
          </a:p>
        </p:txBody>
      </p:sp>
      <p:sp>
        <p:nvSpPr>
          <p:cNvPr id="14" name="Rectángulo 13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15" name="Rectángulo 14"/>
          <p:cNvSpPr/>
          <p:nvPr/>
        </p:nvSpPr>
        <p:spPr>
          <a:xfrm>
            <a:off x="7642350" y="5868874"/>
            <a:ext cx="42448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200" dirty="0">
                <a:hlinkClick r:id="rId2"/>
              </a:rPr>
              <a:t>https://www.youtube.com/watch?v=Fwd_pbkeU_o</a:t>
            </a:r>
            <a:endParaRPr lang="es-ES" sz="1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41429" t="33873" r="39418" b="30063"/>
          <a:stretch/>
        </p:blipFill>
        <p:spPr>
          <a:xfrm>
            <a:off x="9414274" y="4502100"/>
            <a:ext cx="1044449" cy="12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13457"/>
            <a:ext cx="3051518" cy="69668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947" y="1366520"/>
            <a:ext cx="7142380" cy="10246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s-ES" dirty="0"/>
              <a:t>1. Ejercicio práctico del taller. Usamos la anterior estrategia.  </a:t>
            </a:r>
            <a:r>
              <a:rPr lang="es-ES" dirty="0" smtClean="0"/>
              <a:t>pero le </a:t>
            </a:r>
            <a:r>
              <a:rPr lang="es-ES" dirty="0"/>
              <a:t>agregamos las emociones al personaje principal  o secundario .Esta vez </a:t>
            </a:r>
            <a:r>
              <a:rPr lang="es-ES" dirty="0" smtClean="0"/>
              <a:t>llevará </a:t>
            </a:r>
            <a:r>
              <a:rPr lang="es-ES" dirty="0"/>
              <a:t>cabo la creación literaria con retos </a:t>
            </a:r>
            <a:r>
              <a:rPr lang="es-ES" dirty="0" smtClean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54275" y="449452"/>
            <a:ext cx="573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 CON VÍDEOS DE CUENTOS ENFOCADO A ESTO.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33756" y="2105615"/>
            <a:ext cx="351905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Yo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soy primer sábado  articulado al poder de la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palabra.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Segundo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sábado yo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tengo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Tercer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sábado yo puedo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. Y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todo articulado al poder de la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palabra.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poder de las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decisiones.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8868888" y="4541539"/>
            <a:ext cx="1448789" cy="4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57060" y="5144139"/>
            <a:ext cx="5562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i="1" dirty="0"/>
              <a:t>En el primer ejercicio de yo soy salen a florecer los valores . Ahí sabremos que  niños se identifican y tienen clara su identidad . Quienes se visualizan y superan obstáculos. Por lo general no muestran está seguridad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79137" y="2519621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dirty="0"/>
              <a:t>2. El libro y sus partes.  Socializar que  tipo de textos leen . Organizar uno corto para todo el taller. SELECCIONAR entre todos.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29882" y="3598455"/>
            <a:ext cx="609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dirty="0"/>
              <a:t>3. Creación del texto. Empiezo cuento con identidad.  Se trabaja con ellos en el proceso de yo soy 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3346" y="4384480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dirty="0"/>
              <a:t>4. Todo esto enfocado a la lectura por placer. Libro que  socializamos entre todos . Yo recomendaría uno pero ellos escogen.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7974" y="5414725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dirty="0"/>
              <a:t>5. Juegos y Conservatorio de lo trabajado. Toda la conclusión va enfocada al poder de las palabras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41429" t="33873" r="39418" b="30063"/>
          <a:stretch/>
        </p:blipFill>
        <p:spPr>
          <a:xfrm>
            <a:off x="10198046" y="661800"/>
            <a:ext cx="1044449" cy="12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642350" y="2838723"/>
            <a:ext cx="3704741" cy="3353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300" b="1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CUENTOS RECOMENDADOS :</a:t>
            </a:r>
            <a:r>
              <a:rPr lang="es-ES" sz="33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s-ES" sz="4500" b="1" i="1" dirty="0">
                <a:solidFill>
                  <a:schemeClr val="accent2">
                    <a:lumMod val="50000"/>
                  </a:schemeClr>
                </a:solidFill>
              </a:rPr>
              <a:t>Flores para la tía </a:t>
            </a: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sabina.</a:t>
            </a:r>
          </a:p>
          <a:p>
            <a:pPr algn="ctr">
              <a:lnSpc>
                <a:spcPct val="120000"/>
              </a:lnSpc>
            </a:pP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4500" b="1" i="1" dirty="0">
                <a:solidFill>
                  <a:schemeClr val="accent2">
                    <a:lumMod val="50000"/>
                  </a:schemeClr>
                </a:solidFill>
              </a:rPr>
              <a:t>Mujer de ojos grandes </a:t>
            </a: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(La </a:t>
            </a:r>
            <a:r>
              <a:rPr lang="es-ES" sz="4500" b="1" i="1" dirty="0">
                <a:solidFill>
                  <a:schemeClr val="accent2">
                    <a:lumMod val="50000"/>
                  </a:schemeClr>
                </a:solidFill>
              </a:rPr>
              <a:t>tía Daniela</a:t>
            </a: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ctr">
              <a:lnSpc>
                <a:spcPct val="120000"/>
              </a:lnSpc>
            </a:pP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s-ES" sz="4500" b="1" i="1" dirty="0">
                <a:solidFill>
                  <a:schemeClr val="accent2">
                    <a:lumMod val="50000"/>
                  </a:schemeClr>
                </a:solidFill>
              </a:rPr>
              <a:t>alas </a:t>
            </a: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rotas.</a:t>
            </a:r>
          </a:p>
          <a:p>
            <a:pPr algn="ctr">
              <a:lnSpc>
                <a:spcPct val="120000"/>
              </a:lnSpc>
            </a:pPr>
            <a:r>
              <a:rPr lang="es-ES" sz="45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4500" b="1" i="1" dirty="0">
                <a:solidFill>
                  <a:schemeClr val="accent2">
                    <a:lumMod val="50000"/>
                  </a:schemeClr>
                </a:solidFill>
              </a:rPr>
              <a:t>Mujeres que  corren con lobo.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09449" y="6192692"/>
            <a:ext cx="558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BIBLIOGRAFÍA:  </a:t>
            </a:r>
          </a:p>
          <a:p>
            <a:r>
              <a:rPr lang="es-ES" sz="1200" dirty="0" err="1"/>
              <a:t>A</a:t>
            </a:r>
            <a:r>
              <a:rPr lang="es-ES" sz="1200" dirty="0" err="1" smtClean="0"/>
              <a:t>ngel</a:t>
            </a:r>
            <a:r>
              <a:rPr lang="es-ES" sz="1200" dirty="0" smtClean="0"/>
              <a:t> </a:t>
            </a:r>
            <a:r>
              <a:rPr lang="es-ES" sz="1200" dirty="0" err="1" smtClean="0"/>
              <a:t>Mastretta</a:t>
            </a:r>
            <a:r>
              <a:rPr lang="es-ES" sz="1200" dirty="0" smtClean="0"/>
              <a:t>, </a:t>
            </a:r>
            <a:r>
              <a:rPr lang="es-ES" sz="1200" dirty="0"/>
              <a:t>Guillermo T</a:t>
            </a:r>
            <a:r>
              <a:rPr lang="es-ES" sz="1200" dirty="0" smtClean="0"/>
              <a:t>eddy, </a:t>
            </a:r>
            <a:r>
              <a:rPr lang="es-ES" sz="1200" dirty="0"/>
              <a:t>Pablo </a:t>
            </a:r>
            <a:r>
              <a:rPr lang="es-ES" sz="1200" dirty="0" smtClean="0"/>
              <a:t>Neruda, </a:t>
            </a:r>
            <a:r>
              <a:rPr lang="es-ES" sz="1200" dirty="0"/>
              <a:t>Jairo Aníbal </a:t>
            </a:r>
            <a:r>
              <a:rPr lang="es-ES" sz="1200" dirty="0" smtClean="0"/>
              <a:t>Niño, </a:t>
            </a:r>
            <a:r>
              <a:rPr lang="es-ES" sz="1200" dirty="0"/>
              <a:t>Isabel </a:t>
            </a:r>
            <a:r>
              <a:rPr lang="es-ES" sz="1200" dirty="0" smtClean="0"/>
              <a:t>Allende, </a:t>
            </a:r>
            <a:r>
              <a:rPr lang="es-ES" sz="1200" dirty="0"/>
              <a:t>Alfonsina </a:t>
            </a:r>
            <a:r>
              <a:rPr lang="es-ES" sz="1200" dirty="0" err="1" smtClean="0"/>
              <a:t>Storny</a:t>
            </a:r>
            <a:r>
              <a:rPr lang="es-ES" sz="1200" dirty="0"/>
              <a:t>.</a:t>
            </a:r>
            <a:endParaRPr lang="es-ES" sz="1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770261" y="126826"/>
            <a:ext cx="8785272" cy="1175296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Vives y te devora el sufrimiento, mueres y te devora los </a:t>
            </a:r>
            <a:r>
              <a:rPr lang="es-ES" sz="2000" b="1" i="1" dirty="0" smtClean="0">
                <a:solidFill>
                  <a:schemeClr val="accent2">
                    <a:lumMod val="50000"/>
                  </a:schemeClr>
                </a:solidFill>
              </a:rPr>
              <a:t>gusanos</a:t>
            </a:r>
          </a:p>
          <a:p>
            <a:pPr algn="r"/>
            <a:r>
              <a:rPr lang="es-ES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(Julio </a:t>
            </a:r>
            <a:r>
              <a:rPr lang="es-ES" sz="2000" b="1" i="1" dirty="0" err="1">
                <a:solidFill>
                  <a:schemeClr val="accent2">
                    <a:lumMod val="50000"/>
                  </a:schemeClr>
                </a:solidFill>
              </a:rPr>
              <a:t>Florez</a:t>
            </a:r>
            <a:r>
              <a:rPr lang="es-ES" sz="20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r"/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No cuentes tus días, has que tus días cuenten. </a:t>
            </a:r>
            <a:endParaRPr lang="es-ES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s-ES" sz="2000" b="1" i="1" dirty="0" smtClean="0">
                <a:solidFill>
                  <a:schemeClr val="accent2">
                    <a:lumMod val="50000"/>
                  </a:schemeClr>
                </a:solidFill>
              </a:rPr>
              <a:t>Son </a:t>
            </a:r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tus decisiones y no tus condiciones lo que determinan tu destino.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982328" y="1302121"/>
            <a:ext cx="5451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MUJER DE PALABRA, MEMORIA Y SORORIDAD</a:t>
            </a:r>
          </a:p>
          <a:p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97750" y="2076614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Nació para ser pájaro Tú decides Yo decido 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97750" y="3081445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2. El poder de las decisiones ¿ Quién soy ?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97750" y="4086276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La importancia de la identidad Fomentando la convivencia familiar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97750" y="5108416"/>
            <a:ext cx="5978430" cy="82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La urgencia de resolver Lo que siento , digo, hago Socialización y cierre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7750" y="1630027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3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7642350" y="2838723"/>
            <a:ext cx="3704741" cy="3353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900" b="1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CUENTOS RECOMENDADOS :</a:t>
            </a:r>
            <a:r>
              <a:rPr lang="es-ES" sz="29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Flores para la tía 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sabina.</a:t>
            </a:r>
          </a:p>
          <a:p>
            <a:pPr algn="ctr">
              <a:lnSpc>
                <a:spcPct val="120000"/>
              </a:lnSpc>
            </a:pP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Mujer de ojos grandes 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(La 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tía Daniela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ctr">
              <a:lnSpc>
                <a:spcPct val="120000"/>
              </a:lnSpc>
            </a:pP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alas 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rotas.</a:t>
            </a:r>
          </a:p>
          <a:p>
            <a:pPr algn="ctr">
              <a:lnSpc>
                <a:spcPct val="120000"/>
              </a:lnSpc>
            </a:pP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Mujeres que  corren con lobo.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9449" y="6192692"/>
            <a:ext cx="5587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BIBLIOGRAFÍA: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22759" y="-17736"/>
            <a:ext cx="8785272" cy="1175296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En tiempos de  confinamiento carecemos de libertad, pero la suplimos con creatividad</a:t>
            </a:r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Lo </a:t>
            </a:r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que conduce al mundo no son las ideas , son las palabras.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09449" y="188217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Aproximación a la lectura literaria desde  las palabras y la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imagen.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9449" y="274450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2. Fortaleciendo mis habilidades comunicativas a través del cuento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09449" y="359495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Era digital, nuevos lectores , nuevas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lecturas.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09449" y="445084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Estrategias de mediación lectora. Fortaleciendo la confianza de los niños y jóvenes en su comunicación con el mundo exterior.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03758" y="1081732"/>
            <a:ext cx="7386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ESTRATEGIAS DE MEDIACIÓN LECTORA EN ENCUENTROS  VIRTUALES</a:t>
            </a:r>
          </a:p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 Liberando Emociones)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09449" y="530673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5. Meditación reciente del mundo, un camino de lectura posible . Competencias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emocionales. Socialización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y cierre.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449" y="1482066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2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7691407" y="2437117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9449" y="6192692"/>
            <a:ext cx="5587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</a:t>
            </a:r>
            <a:r>
              <a:rPr lang="es-ES" sz="1200" b="1" dirty="0" smtClean="0">
                <a:latin typeface="Bauhaus 93" panose="04030905020B02020C02" pitchFamily="82" charset="0"/>
              </a:rPr>
              <a:t>:</a:t>
            </a:r>
          </a:p>
          <a:p>
            <a:r>
              <a:rPr lang="es-ES" sz="1200" dirty="0"/>
              <a:t>Narración oral </a:t>
            </a:r>
            <a:r>
              <a:rPr lang="es-ES" sz="1200" dirty="0" smtClean="0"/>
              <a:t>escénica  Marcela Sabio, A la sombra del árbol tutelar  . Cuba  </a:t>
            </a:r>
            <a:endParaRPr lang="es-ES" sz="1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22759" y="-17736"/>
            <a:ext cx="8785272" cy="898256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En tiempos de  confinamiento carecemos de libertad, pero la suplimos con creatividad</a:t>
            </a:r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Lo </a:t>
            </a:r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que conduce al mundo no son las ideas , son las palabras.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09449" y="2005062"/>
            <a:ext cx="5978430" cy="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Clínica del cuento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09449" y="2867392"/>
            <a:ext cx="5978430" cy="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2. Arma tu historia , esfuerzo creador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09449" y="3717841"/>
            <a:ext cx="5978430" cy="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Habilidades a desarrollar para contar historias.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09449" y="4573731"/>
            <a:ext cx="5978430" cy="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El acto de narrar con el cuerpo y a viva voz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03758" y="1022357"/>
            <a:ext cx="79781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FORMACIÓN  Y APORTE A LA EDUCACIÓN INTEGRAL DESDE LA ORALIDAD </a:t>
            </a:r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Formación </a:t>
            </a:r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experiencial sobre narración </a:t>
            </a:r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oral.</a:t>
            </a:r>
          </a:p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Club de lectura virtual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09449" y="5429621"/>
            <a:ext cx="5978430" cy="65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5. Contando para que no nos olviden Socialización y cierre.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449" y="1482066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8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7440469" y="3086749"/>
            <a:ext cx="3704741" cy="19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EKUDAYO</a:t>
            </a: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200" b="1" i="1" dirty="0" err="1">
                <a:solidFill>
                  <a:schemeClr val="accent2">
                    <a:lumMod val="50000"/>
                  </a:schemeClr>
                </a:solidFill>
              </a:rPr>
              <a:t>FOLAMY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 (Honro y respeto la voz 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9449" y="6062067"/>
            <a:ext cx="558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</a:t>
            </a:r>
            <a:r>
              <a:rPr lang="es-ES" sz="1200" b="1" dirty="0" smtClean="0">
                <a:latin typeface="Bauhaus 93" panose="04030905020B02020C02" pitchFamily="82" charset="0"/>
              </a:rPr>
              <a:t>:</a:t>
            </a:r>
          </a:p>
          <a:p>
            <a:r>
              <a:rPr lang="es-ES" sz="1200" dirty="0"/>
              <a:t>Francisco Garzón Céspedes Jorge arte Manuel Zapata </a:t>
            </a:r>
            <a:r>
              <a:rPr lang="es-ES" sz="1200" dirty="0" err="1"/>
              <a:t>olivella</a:t>
            </a:r>
            <a:r>
              <a:rPr lang="es-ES" sz="1200" dirty="0"/>
              <a:t> Nicolás Guillén Candelario obeso Poemas cubanos Proverbios yoruba Leyendas de Palenque Recopilación cubana y  de tradición </a:t>
            </a:r>
            <a:r>
              <a:rPr lang="es-ES" sz="1200" dirty="0" err="1"/>
              <a:t>wayú</a:t>
            </a:r>
            <a:r>
              <a:rPr lang="es-ES" sz="1200" dirty="0"/>
              <a:t>. </a:t>
            </a:r>
            <a:r>
              <a:rPr lang="es-ES" sz="1200" dirty="0"/>
              <a:t>Cuentos Afro</a:t>
            </a:r>
            <a:r>
              <a:rPr lang="es-ES" sz="1200" dirty="0" smtClean="0"/>
              <a:t>. Nicolás </a:t>
            </a:r>
            <a:r>
              <a:rPr lang="es-ES" sz="1200" dirty="0"/>
              <a:t>Buenaventura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22759" y="-17736"/>
            <a:ext cx="8785272" cy="659004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" Que tu boca sea a mi  oído Como el mío al tuyo Pues la palabra nos une </a:t>
            </a:r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</a:p>
          <a:p>
            <a:pPr algn="r"/>
            <a:r>
              <a:rPr lang="es-ES" sz="1800" b="1" i="1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es-ES" sz="1800" b="1" i="1" dirty="0" err="1">
                <a:solidFill>
                  <a:schemeClr val="accent2">
                    <a:lumMod val="50000"/>
                  </a:schemeClr>
                </a:solidFill>
              </a:rPr>
              <a:t>Embachi</a:t>
            </a:r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09449" y="181092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Oralidad Tradicional El hilo de la memoria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09449" y="267325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2. El universo narrativo Contar es comunica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09449" y="352370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Principios de la narración oral ¿ cómo contar?¿Para que contar?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09449" y="437959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Mediación de lectura con énfasis en la narración oral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66895" y="764432"/>
            <a:ext cx="6692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FORMACIÓN EXPERIENCIAL SOBRE NARRACIÓN ORAL.</a:t>
            </a:r>
          </a:p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Aporte a la educación integral desde la oralidad tradicional </a:t>
            </a:r>
            <a:endParaRPr lang="es-ES" b="1" dirty="0" smtClean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 </a:t>
            </a:r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formación de semillero de narradores orales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09449" y="523548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5. Conducción de club de lectura.( Formato virtual)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449" y="1410816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4" name="Rectángulo 3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22759" y="-17736"/>
            <a:ext cx="8785272" cy="717896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Y aconteció que cuando Elizabeth oyó el saludo de María, la criatura saltó en su vientre y Elizabeth fue llena del espíritu Santo. Lucas 1: 41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09449" y="1810926"/>
            <a:ext cx="5978430" cy="528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Abrazos , besos y arrullos con palabras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09449" y="2400124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2. Fortaleciendo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a mi bebé. Mami yo también cuento  Beneficios y estímulos para el bebé desde antes de nacer.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09449" y="3250573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Mamá  habla y yo despierto .. Era digital, nuevos lectores , nuevas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lecturas.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09449" y="4070838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Estrategias sonoras con vínculos de amor  Fortaleciendo la confianza de los bebés desde  antes de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nacer.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84964" y="764432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ESTRATEGIAS DE MEDIACIÓN LECTORA EN ENCUENTROS  VIRTUALES </a:t>
            </a:r>
          </a:p>
          <a:p>
            <a:pPr algn="ctr"/>
            <a:r>
              <a:rPr lang="es-E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PARA PADRES EMBARAZADOS.</a:t>
            </a:r>
          </a:p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 Liberando Emociones)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09449" y="4891103"/>
            <a:ext cx="5978430" cy="1130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5. Meditación reciente del mundo, un camino de lectura posible desde el feto .Competencias emocionales  y estimulación prenatal Socialización y cierre.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449" y="1410816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8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0893" y="6351545"/>
            <a:ext cx="31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latin typeface="Arial Rounded MT Bold" panose="020F0704030504030204" pitchFamily="34" charset="0"/>
              </a:rPr>
              <a:t>Facilitadora De Proyectos Pedagógicos</a:t>
            </a:r>
            <a:endParaRPr lang="es-ES" sz="1200" b="1" dirty="0">
              <a:latin typeface="Arial Rounded MT Bold" panose="020F0704030504030204" pitchFamily="34" charset="0"/>
            </a:endParaRPr>
          </a:p>
          <a:p>
            <a:r>
              <a:rPr lang="es-ES" sz="1200" dirty="0" smtClean="0"/>
              <a:t>Iveth Hernández</a:t>
            </a:r>
            <a:endParaRPr lang="es-ES" sz="12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7440469" y="3086749"/>
            <a:ext cx="3704741" cy="1970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3200" b="1" dirty="0">
                <a:solidFill>
                  <a:schemeClr val="tx1"/>
                </a:solidFill>
                <a:latin typeface="Bauhaus 93" panose="04030905020B02020C02" pitchFamily="82" charset="0"/>
              </a:rPr>
              <a:t>CUENTOS RECOMENDADOS :</a:t>
            </a:r>
            <a:r>
              <a:rPr lang="es-ES" sz="32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ES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La luna en los almendros El túnel La gran fábrica de  las palabras Caperucita roja </a:t>
            </a:r>
            <a:r>
              <a:rPr lang="es-ES" sz="3200" b="1" i="1" dirty="0" err="1">
                <a:solidFill>
                  <a:schemeClr val="accent2">
                    <a:lumMod val="50000"/>
                  </a:schemeClr>
                </a:solidFill>
              </a:rPr>
              <a:t>Vamosa</a:t>
            </a:r>
            <a:r>
              <a:rPr lang="es-ES" sz="3200" b="1" i="1" dirty="0">
                <a:solidFill>
                  <a:schemeClr val="accent2">
                    <a:lumMod val="50000"/>
                  </a:schemeClr>
                </a:solidFill>
              </a:rPr>
              <a:t> cazar un oso La selva loca El monstruo rosa El monstruo de los colores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42350" y="2033539"/>
            <a:ext cx="260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Bauhaus 93" panose="04030905020B02020C02" pitchFamily="82" charset="0"/>
              </a:rPr>
              <a:t>DURACIÓN:  </a:t>
            </a:r>
          </a:p>
          <a:p>
            <a:r>
              <a:rPr lang="es-ES" dirty="0"/>
              <a:t>1 hora cada sección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9449" y="6062067"/>
            <a:ext cx="558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Bauhaus 93" panose="04030905020B02020C02" pitchFamily="82" charset="0"/>
              </a:rPr>
              <a:t>BIBLIOGRAFÍA</a:t>
            </a:r>
            <a:r>
              <a:rPr lang="es-ES" sz="1200" b="1" dirty="0" smtClean="0">
                <a:latin typeface="Bauhaus 93" panose="04030905020B02020C02" pitchFamily="82" charset="0"/>
              </a:rPr>
              <a:t>:</a:t>
            </a:r>
          </a:p>
          <a:p>
            <a:r>
              <a:rPr lang="es-ES" sz="1200" dirty="0"/>
              <a:t>Francisco Garzón Céspedes Jorge arte Manuel Zapata </a:t>
            </a:r>
            <a:r>
              <a:rPr lang="es-ES" sz="1200" dirty="0" err="1"/>
              <a:t>olivella</a:t>
            </a:r>
            <a:r>
              <a:rPr lang="es-ES" sz="1200" dirty="0"/>
              <a:t> Nicolás Guillén Candelario obeso Poemas cubanos Proverbios yoruba Leyendas de Palenque Recopilación cubana y  de tradición </a:t>
            </a:r>
            <a:r>
              <a:rPr lang="es-ES" sz="1200" dirty="0" err="1"/>
              <a:t>wayú</a:t>
            </a:r>
            <a:r>
              <a:rPr lang="es-ES" sz="1200" dirty="0"/>
              <a:t>. </a:t>
            </a:r>
            <a:r>
              <a:rPr lang="es-ES" sz="1200" dirty="0"/>
              <a:t>Cuentos Afro</a:t>
            </a:r>
            <a:r>
              <a:rPr lang="es-ES" sz="1200" dirty="0" smtClean="0"/>
              <a:t>. Nicolás </a:t>
            </a:r>
            <a:r>
              <a:rPr lang="es-ES" sz="1200" dirty="0"/>
              <a:t>Buenaventura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22759" y="-17736"/>
            <a:ext cx="8785272" cy="659004"/>
          </a:xfrm>
          <a:prstGeom prst="rect">
            <a:avLst/>
          </a:prstGeom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accent2">
                    <a:lumMod val="50000"/>
                  </a:schemeClr>
                </a:solidFill>
              </a:rPr>
              <a:t>Y aconteció que cuando Elizabeth oyó el saludo de María, la criatura saltó en su vientre y Elizabeth fue llena del espíritu Santo. Lucas 1: 41</a:t>
            </a:r>
            <a:endParaRPr lang="es-ES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09449" y="181092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1. Oralidad Tradicional El hilo de la memoria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09449" y="2673256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2. El universo narrativo Contar es comunica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09449" y="352370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3. Principios de la narración oral ¿ cómo contar?¿Para que contar?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09449" y="437959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4. Mediación de lectura con énfasis en la narración oral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84964" y="764432"/>
            <a:ext cx="7455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ESTRATEGIAS DE MEDIACIÓN LECTORA EN ENCUENTROS  VIRTUALES </a:t>
            </a:r>
          </a:p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PARA PADRES EMBARAZADOS.</a:t>
            </a:r>
          </a:p>
          <a:p>
            <a:pPr algn="ctr"/>
            <a:r>
              <a:rPr lang="es-E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 Liberando Emociones)</a:t>
            </a:r>
            <a:endParaRPr lang="es-ES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09449" y="5235485"/>
            <a:ext cx="5978430" cy="78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5. Conducción de club de lectura.( Formato virtual)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449" y="1410816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TEMÁTICA: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1332</Words>
  <Application>Microsoft Office PowerPoint</Application>
  <PresentationFormat>Panorámica</PresentationFormat>
  <Paragraphs>139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Bauhaus 93</vt:lpstr>
      <vt:lpstr>Trebuchet MS</vt:lpstr>
      <vt:lpstr>Wingdings 3</vt:lpstr>
      <vt:lpstr>Faceta</vt:lpstr>
      <vt:lpstr>Es un club de Escritura y  literatura creativa  donde los participantes podrán descubrir el poder de la lectura y la narración oral , el poder de la palabra ancestral la escritura creativa como canal de transformación y empoderamiento de las habilidades comunicativas y sociales. </vt:lpstr>
      <vt:lpstr>DESCRIPCIÓN: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Suprema felicidad de la vida es la convicción de que somos amados. Cuando hacemos felices a otros, alcanzamos un poco de felicidad. (Víctor Hugo )</dc:title>
  <dc:creator>Cheshire lockheart</dc:creator>
  <cp:lastModifiedBy>Cheshire lockheart</cp:lastModifiedBy>
  <cp:revision>9</cp:revision>
  <dcterms:created xsi:type="dcterms:W3CDTF">2020-07-25T18:00:47Z</dcterms:created>
  <dcterms:modified xsi:type="dcterms:W3CDTF">2020-07-25T19:37:46Z</dcterms:modified>
</cp:coreProperties>
</file>